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74" r:id="rId3"/>
    <p:sldId id="280" r:id="rId4"/>
    <p:sldId id="281" r:id="rId5"/>
    <p:sldId id="282" r:id="rId6"/>
    <p:sldId id="283" r:id="rId7"/>
    <p:sldId id="28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2-17T14:45:21.20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15931 8143 0,'-305'305'16,"102"-77"-8,26-76 1,101-101 3,-26 0 3,51-26-3,1 0 0,24-25-7,1 0 3,25-76 4,0-152-5,101-102 3,26 76 0,-25-25-3,25 51 2,-51 51-2,0 50 1,0 51 5,-25 25-4,-26 0-1,0-25 3,1 76-1,-1-25 0,-25-1 11,0 1 8,0 76 51,-101 228-69,-1 51-2,26-128 1,0-24 0,51-51 0,25-76 3,0-26-6,0 26 3,0-26 0,0 0-1,25 1 2,0-26-2,26 25 11,-26-25-7,1 0-5,-1 0 11</inkml:trace>
</inkml:ink>
</file>

<file path=ppt/media/image1.jpg>
</file>

<file path=ppt/media/image2.png>
</file>

<file path=ppt/media/image3.png>
</file>

<file path=ppt/media/image4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3/3/2019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customXml" Target="../ink/ink1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4A121-0ADB-4D33-95FF-46E4B0D33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496415"/>
            <a:ext cx="11139854" cy="930447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  <a:highlight>
                  <a:srgbClr val="000000"/>
                </a:highlight>
              </a:rPr>
              <a:t>Hadoop Scenario Based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93815-F7EF-4E19-A093-7B920DE76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247" y="5658977"/>
            <a:ext cx="9144000" cy="420001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74E856"/>
                </a:solidFill>
                <a:highlight>
                  <a:srgbClr val="FF00FF"/>
                </a:highlight>
              </a:rPr>
              <a:t>Cluster Size Prediction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7CB3E-2738-497B-BA29-597FF1AFC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80" y="307731"/>
            <a:ext cx="3997637" cy="3997637"/>
          </a:xfrm>
          <a:prstGeom prst="rect">
            <a:avLst/>
          </a:prstGeom>
        </p:spPr>
      </p:pic>
      <p:pic>
        <p:nvPicPr>
          <p:cNvPr id="1026" name="Picture 2" descr="Image result for hadoop">
            <a:extLst>
              <a:ext uri="{FF2B5EF4-FFF2-40B4-BE49-F238E27FC236}">
                <a16:creationId xmlns:a16="http://schemas.microsoft.com/office/drawing/2014/main" id="{D2831393-074A-4025-9A42-0F1D46DE8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043" y="989022"/>
            <a:ext cx="5455917" cy="263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06E2742-92D9-471E-8021-089C5C181F7F}"/>
                  </a:ext>
                </a:extLst>
              </p14:cNvPr>
              <p14:cNvContentPartPr/>
              <p14:nvPr/>
            </p14:nvContentPartPr>
            <p14:xfrm>
              <a:off x="5369760" y="2502360"/>
              <a:ext cx="365760" cy="7308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06E2742-92D9-471E-8021-089C5C181F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53920" y="2439000"/>
                <a:ext cx="397080" cy="85752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887E099-8A0B-45A3-9A23-C407C8FC9B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1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165"/>
    </mc:Choice>
    <mc:Fallback xmlns="">
      <p:transition spd="slow" advTm="53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Cluster Size Estimation :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Cluster Size Estimation :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2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Cluster Size Estimation :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4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Cluster Size Estimation :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30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Cluster Size Estimation :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Cluster Size Estimation :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953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8D66BBF-15FA-4CB8-BA46-B22D8C92F7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3"/>
    </mc:Choice>
    <mc:Fallback xmlns="">
      <p:transition spd="slow" advTm="4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1181</TotalTime>
  <Words>37</Words>
  <Application>Microsoft Office PowerPoint</Application>
  <PresentationFormat>Widescreen</PresentationFormat>
  <Paragraphs>13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Hadoop Scenario Based Questions</vt:lpstr>
      <vt:lpstr>Cluster Size Estimation : Hadoop</vt:lpstr>
      <vt:lpstr>Cluster Size Estimation : Hadoop</vt:lpstr>
      <vt:lpstr>Cluster Size Estimation : Hadoop</vt:lpstr>
      <vt:lpstr>Cluster Size Estimation : Hadoop</vt:lpstr>
      <vt:lpstr>Cluster Size Estimation : Hadoop</vt:lpstr>
      <vt:lpstr>Cluster Size Estimation : Hadoop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148</cp:revision>
  <dcterms:created xsi:type="dcterms:W3CDTF">2018-12-28T03:34:44Z</dcterms:created>
  <dcterms:modified xsi:type="dcterms:W3CDTF">2019-03-03T16:52:06Z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